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57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2D5B-FF5F-4DF3-9D6C-90B2926D48E4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DB922-AB21-42A0-BAB8-E70921B2E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57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2D5B-FF5F-4DF3-9D6C-90B2926D48E4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DB922-AB21-42A0-BAB8-E70921B2E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950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2D5B-FF5F-4DF3-9D6C-90B2926D48E4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DB922-AB21-42A0-BAB8-E70921B2E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611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2D5B-FF5F-4DF3-9D6C-90B2926D48E4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DB922-AB21-42A0-BAB8-E70921B2E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921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2D5B-FF5F-4DF3-9D6C-90B2926D48E4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DB922-AB21-42A0-BAB8-E70921B2E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380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2D5B-FF5F-4DF3-9D6C-90B2926D48E4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DB922-AB21-42A0-BAB8-E70921B2E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021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2D5B-FF5F-4DF3-9D6C-90B2926D48E4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DB922-AB21-42A0-BAB8-E70921B2E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3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2D5B-FF5F-4DF3-9D6C-90B2926D48E4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DB922-AB21-42A0-BAB8-E70921B2E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445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2D5B-FF5F-4DF3-9D6C-90B2926D48E4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DB922-AB21-42A0-BAB8-E70921B2E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171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2D5B-FF5F-4DF3-9D6C-90B2926D48E4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DB922-AB21-42A0-BAB8-E70921B2E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783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2D5B-FF5F-4DF3-9D6C-90B2926D48E4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DB922-AB21-42A0-BAB8-E70921B2E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554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B2D5B-FF5F-4DF3-9D6C-90B2926D48E4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DB922-AB21-42A0-BAB8-E70921B2E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333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2012-2013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Red Oak High School PD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11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Wednesday Early Outs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8993607"/>
              </p:ext>
            </p:extLst>
          </p:nvPr>
        </p:nvGraphicFramePr>
        <p:xfrm>
          <a:off x="457200" y="1600200"/>
          <a:ext cx="8229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198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Technology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 smtClean="0">
              <a:effectLst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</a:rPr>
              <a:t>Aug 13 and 14 - </a:t>
            </a:r>
            <a:r>
              <a:rPr lang="en-US" dirty="0" err="1" smtClean="0">
                <a:solidFill>
                  <a:srgbClr val="000000"/>
                </a:solidFill>
                <a:effectLst/>
              </a:rPr>
              <a:t>Schoology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 and Infinite Campus</a:t>
            </a:r>
          </a:p>
          <a:p>
            <a:r>
              <a:rPr lang="en-US" dirty="0" smtClean="0">
                <a:solidFill>
                  <a:srgbClr val="000000"/>
                </a:solidFill>
                <a:effectLst/>
              </a:rPr>
              <a:t>Aug 22 </a:t>
            </a:r>
            <a:r>
              <a:rPr lang="en-US" dirty="0" err="1" smtClean="0">
                <a:solidFill>
                  <a:srgbClr val="000000"/>
                </a:solidFill>
                <a:effectLst/>
              </a:rPr>
              <a:t>Followup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</a:rPr>
              <a:t>Schoology</a:t>
            </a:r>
            <a:endParaRPr lang="en-US" dirty="0" smtClean="0">
              <a:solidFill>
                <a:srgbClr val="000000"/>
              </a:solidFill>
              <a:effectLst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</a:rPr>
              <a:t>Aug 29 Bright Lights/more </a:t>
            </a:r>
            <a:r>
              <a:rPr lang="en-US" dirty="0" err="1" smtClean="0">
                <a:solidFill>
                  <a:srgbClr val="000000"/>
                </a:solidFill>
                <a:effectLst/>
              </a:rPr>
              <a:t>Schoology</a:t>
            </a:r>
            <a:endParaRPr lang="en-US" dirty="0" smtClean="0">
              <a:solidFill>
                <a:srgbClr val="000000"/>
              </a:solidFill>
              <a:effectLst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</a:rPr>
              <a:t>Sep 5 Variety of content specific tools in small groups </a:t>
            </a:r>
          </a:p>
          <a:p>
            <a:r>
              <a:rPr lang="en-US" dirty="0" smtClean="0">
                <a:solidFill>
                  <a:srgbClr val="000000"/>
                </a:solidFill>
                <a:effectLst/>
              </a:rPr>
              <a:t>Sep 12 More content specific tools</a:t>
            </a:r>
          </a:p>
          <a:p>
            <a:r>
              <a:rPr lang="en-US" dirty="0" smtClean="0">
                <a:solidFill>
                  <a:srgbClr val="000000"/>
                </a:solidFill>
                <a:effectLst/>
              </a:rPr>
              <a:t>Sep 19 Social bookmarking with </a:t>
            </a:r>
            <a:r>
              <a:rPr lang="en-US" dirty="0" err="1" smtClean="0">
                <a:solidFill>
                  <a:srgbClr val="000000"/>
                </a:solidFill>
                <a:effectLst/>
              </a:rPr>
              <a:t>Symbaloo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effectLst/>
              </a:rPr>
              <a:t>Diigo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, Delicious</a:t>
            </a:r>
          </a:p>
          <a:p>
            <a:r>
              <a:rPr lang="en-US" dirty="0" smtClean="0">
                <a:solidFill>
                  <a:srgbClr val="000000"/>
                </a:solidFill>
                <a:effectLst/>
              </a:rPr>
              <a:t>Oct 3 Survey Monkey or other survey tools</a:t>
            </a:r>
          </a:p>
          <a:p>
            <a:r>
              <a:rPr lang="en-US" dirty="0" smtClean="0">
                <a:solidFill>
                  <a:srgbClr val="000000"/>
                </a:solidFill>
                <a:effectLst/>
              </a:rPr>
              <a:t>Oct 10 </a:t>
            </a:r>
            <a:r>
              <a:rPr lang="en-US" dirty="0" err="1" smtClean="0">
                <a:solidFill>
                  <a:srgbClr val="000000"/>
                </a:solidFill>
                <a:effectLst/>
              </a:rPr>
              <a:t>MicroSoft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 Suite - movie maker, editing, webpage creator, etc.</a:t>
            </a:r>
          </a:p>
          <a:p>
            <a:r>
              <a:rPr lang="en-US" dirty="0" smtClean="0">
                <a:solidFill>
                  <a:srgbClr val="000000"/>
                </a:solidFill>
                <a:effectLst/>
              </a:rPr>
              <a:t>Oct 17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0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50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80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2012-2013</vt:lpstr>
      <vt:lpstr>Wednesday Early Outs</vt:lpstr>
      <vt:lpstr>Learning Technology </vt:lpstr>
      <vt:lpstr>PowerPoint Presentation</vt:lpstr>
    </vt:vector>
  </TitlesOfParts>
  <Company>Red Oak Community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2012-2013</dc:title>
  <dc:creator>Administrator</dc:creator>
  <cp:lastModifiedBy>Administrator</cp:lastModifiedBy>
  <cp:revision>1</cp:revision>
  <dcterms:created xsi:type="dcterms:W3CDTF">2012-05-09T20:08:24Z</dcterms:created>
  <dcterms:modified xsi:type="dcterms:W3CDTF">2012-05-09T20:16:32Z</dcterms:modified>
</cp:coreProperties>
</file>